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embeddedFontLst>
    <p:embeddedFont>
      <p:font typeface="Bookman Old Style" panose="0205060405050502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bre Franklin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dI4neiGGJIUEJkB9P/XGLYZB1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/nE45Ai8uAPwP6cc7A</a:t>
            </a:r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21" name="Google Shape;21;p13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 rot="5400000">
            <a:off x="4246034" y="-1040553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2" name="Google Shape;42;p19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1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4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12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" name="Google Shape;101;p1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umfund.com/charity-fundraising/DEG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8141110" y="639098"/>
            <a:ext cx="3401961" cy="349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Bookman Old Style"/>
              <a:buNone/>
            </a:pPr>
            <a:r>
              <a:rPr lang="en-US" sz="5400"/>
              <a:t>General Meeting</a:t>
            </a:r>
            <a:br>
              <a:rPr lang="en-US" sz="5400"/>
            </a:br>
            <a:r>
              <a:rPr lang="en-US" sz="5400"/>
              <a:t>9/12/20</a:t>
            </a:r>
            <a:endParaRPr/>
          </a:p>
        </p:txBody>
      </p:sp>
      <p:sp>
        <p:nvSpPr>
          <p:cNvPr id="121" name="Google Shape;121;p1"/>
          <p:cNvSpPr txBox="1"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262626"/>
                </a:solidFill>
              </a:rPr>
              <a:t>DIGITAL</a:t>
            </a:r>
            <a:endParaRPr/>
          </a:p>
        </p:txBody>
      </p:sp>
      <p:pic>
        <p:nvPicPr>
          <p:cNvPr id="122" name="Google Shape;122;p1" descr="A close up of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049" y="640081"/>
            <a:ext cx="5826116" cy="50541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"/>
          <p:cNvCxnSpPr/>
          <p:nvPr/>
        </p:nvCxnSpPr>
        <p:spPr>
          <a:xfrm>
            <a:off x="8209305" y="4294754"/>
            <a:ext cx="32004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10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10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9" name="Google Shape;209;p10" descr="Image result for atlanta skyline"/>
          <p:cNvPicPr preferRelativeResize="0"/>
          <p:nvPr/>
        </p:nvPicPr>
        <p:blipFill rotWithShape="1">
          <a:blip r:embed="rId3">
            <a:alphaModFix/>
          </a:blip>
          <a:srcRect r="1" b="397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1" name="Google Shape;211;p10"/>
          <p:cNvSpPr txBox="1"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en-US" sz="2800">
                <a:solidFill>
                  <a:srgbClr val="FFFFFF"/>
                </a:solidFill>
              </a:rPr>
              <a:t>NDEO Conference 2022 in Atlanta!</a:t>
            </a:r>
            <a:endParaRPr/>
          </a:p>
        </p:txBody>
      </p:sp>
      <p:cxnSp>
        <p:nvCxnSpPr>
          <p:cNvPr id="212" name="Google Shape;212;p10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948648" y="2978254"/>
            <a:ext cx="3153580" cy="244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solidFill>
                  <a:srgbClr val="FFFFFF"/>
                </a:solidFill>
              </a:rPr>
              <a:t>State Affiliate Expectations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solidFill>
                  <a:srgbClr val="FFFFFF"/>
                </a:solidFill>
              </a:rPr>
              <a:t>Theme Brainstorming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solidFill>
                  <a:srgbClr val="FFFFFF"/>
                </a:solidFill>
              </a:rPr>
              <a:t>Break Out Sessions: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FFFFFF"/>
                </a:solidFill>
              </a:rPr>
              <a:t>School Tours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FFFFFF"/>
                </a:solidFill>
              </a:rPr>
              <a:t>Pop-up Performances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FFFFFF"/>
                </a:solidFill>
              </a:rPr>
              <a:t>Pre-Conference Sessions</a:t>
            </a:r>
            <a:endParaRPr/>
          </a:p>
          <a:p>
            <a:pPr marL="9144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None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 for Padlet">
            <a:extLst>
              <a:ext uri="{FF2B5EF4-FFF2-40B4-BE49-F238E27FC236}">
                <a16:creationId xmlns:a16="http://schemas.microsoft.com/office/drawing/2014/main" id="{E757A211-00D6-2541-BC24-394B8C02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97" y="283780"/>
            <a:ext cx="5877910" cy="58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" name="Google Shape;220;p1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Bookman Old Style"/>
              <a:buNone/>
            </a:pPr>
            <a:r>
              <a:rPr lang="en-US" sz="4800"/>
              <a:t>Wrap Up</a:t>
            </a:r>
            <a:endParaRPr/>
          </a:p>
        </p:txBody>
      </p:sp>
      <p:pic>
        <p:nvPicPr>
          <p:cNvPr id="223" name="Google Shape;223;p11" descr="A close up of text on a black background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2554" y="640081"/>
            <a:ext cx="6126116" cy="53144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1"/>
          <p:cNvCxnSpPr/>
          <p:nvPr/>
        </p:nvCxnSpPr>
        <p:spPr>
          <a:xfrm>
            <a:off x="7898967" y="2246569"/>
            <a:ext cx="34747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11"/>
          <p:cNvSpPr txBox="1">
            <a:spLocks noGrp="1"/>
          </p:cNvSpPr>
          <p:nvPr>
            <p:ph type="body" idx="1"/>
          </p:nvPr>
        </p:nvSpPr>
        <p:spPr>
          <a:xfrm>
            <a:off x="7859485" y="2407436"/>
            <a:ext cx="3690257" cy="346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 "/>
            </a:pPr>
            <a:r>
              <a:rPr lang="en-US"/>
              <a:t>Find us online!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•"/>
            </a:pPr>
            <a:r>
              <a:rPr lang="en-US"/>
              <a:t>Facebook: @danceeducatorsofGAsociety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•"/>
            </a:pPr>
            <a:r>
              <a:rPr lang="en-US"/>
              <a:t>Instagram: dance_educators_of_ga_society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•"/>
            </a:pPr>
            <a:r>
              <a:rPr lang="en-US"/>
              <a:t>Website: degasteachers.org </a:t>
            </a:r>
            <a:endParaRPr/>
          </a:p>
        </p:txBody>
      </p:sp>
      <p:sp>
        <p:nvSpPr>
          <p:cNvPr id="226" name="Google Shape;226;p1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" name="Google Shape;130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2"/>
          <p:cNvSpPr/>
          <p:nvPr/>
        </p:nvSpPr>
        <p:spPr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rgbClr val="FFFFFF"/>
                </a:solidFill>
              </a:rPr>
              <a:t>Welcome!</a:t>
            </a:r>
            <a:endParaRPr/>
          </a:p>
        </p:txBody>
      </p:sp>
      <p:cxnSp>
        <p:nvCxnSpPr>
          <p:cNvPr id="133" name="Google Shape;133;p2"/>
          <p:cNvCxnSpPr/>
          <p:nvPr/>
        </p:nvCxnSpPr>
        <p:spPr>
          <a:xfrm>
            <a:off x="622797" y="3651268"/>
            <a:ext cx="3383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4" name="Google Shape;134;p2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3" r="-1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 txBox="1"/>
          <p:nvPr/>
        </p:nvSpPr>
        <p:spPr>
          <a:xfrm>
            <a:off x="682524" y="3867663"/>
            <a:ext cx="32345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Molly Howel, DEGAS President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US" sz="3200">
                <a:solidFill>
                  <a:schemeClr val="lt1"/>
                </a:solidFill>
              </a:rPr>
              <a:t>Board Members</a:t>
            </a:r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6558552" y="259699"/>
            <a:ext cx="5057396" cy="257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Char char=" "/>
            </a:pPr>
            <a:r>
              <a:rPr lang="en-US">
                <a:solidFill>
                  <a:srgbClr val="262626"/>
                </a:solidFill>
              </a:rPr>
              <a:t>Meet the DEGAS Board!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6558552" y="2365747"/>
            <a:ext cx="5529930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President- Molly Howel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Vice President- Eileen Edwards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Secretary- Tamara Irving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Treasurer- Mary McIntosh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Director of Communications- Patrice Yantawood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Director of K-12 Schools- Reyna O’Leary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Directors of Membership- Caroline Cates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Director of National Honors Society for Dance Artists- Tina Martin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Director of Community Engagement- Sally Cramer</a:t>
            </a:r>
            <a:br>
              <a:rPr lang="en-US" sz="14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Director of Professional Development- Ellen Tshudy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Director of Studios- Michelle Jericevich</a:t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Collegiate Director- Mary Claire Mixon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North GA Director- Courtney Bromwich</a:t>
            </a:r>
            <a:endParaRPr sz="14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Southeast GA Director- Lauren Hawthorne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Southwest GA Director- Amy Taylor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Bookman Old Style"/>
              <a:buNone/>
            </a:pPr>
            <a:r>
              <a:rPr lang="en-US" sz="4800"/>
              <a:t>What is DEGAS?</a:t>
            </a:r>
            <a:endParaRPr/>
          </a:p>
        </p:txBody>
      </p:sp>
      <p:cxnSp>
        <p:nvCxnSpPr>
          <p:cNvPr id="154" name="Google Shape;154;p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5575367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 "/>
            </a:pPr>
            <a:r>
              <a:rPr lang="en-US" sz="1200"/>
              <a:t>Mission Statement: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 "/>
            </a:pPr>
            <a:r>
              <a:rPr lang="en-US" sz="1200"/>
              <a:t>DEGAS is a non-profit Georgia affiliate of NDEO dedicated to advancing dance education and providing support for dance educators.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 "/>
            </a:pPr>
            <a:br>
              <a:rPr lang="en-US" sz="1200"/>
            </a:br>
            <a:r>
              <a:rPr lang="en-US" sz="1200"/>
              <a:t>Vision: 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 "/>
            </a:pPr>
            <a:r>
              <a:rPr lang="en-US" sz="1200"/>
              <a:t>Our vision is for every Georgia resident to have access to quality dance education opportunities.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 "/>
            </a:pPr>
            <a:br>
              <a:rPr lang="en-US" sz="1200"/>
            </a:br>
            <a:r>
              <a:rPr lang="en-US" sz="1200"/>
              <a:t>Core Values: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 "/>
            </a:pPr>
            <a:r>
              <a:rPr lang="en-US" sz="1200"/>
              <a:t>Professional development and resources for K-12, studios, and universities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 "/>
            </a:pPr>
            <a:r>
              <a:rPr lang="en-US" sz="1200"/>
              <a:t>Promoting the art form of dance and lifelong learning for Georgia residents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 "/>
            </a:pPr>
            <a:r>
              <a:rPr lang="en-US" sz="1200"/>
              <a:t>Fostering a community of dance educators invested in the growth of Georgia dance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 "/>
            </a:pPr>
            <a:r>
              <a:rPr lang="en-US" sz="1200"/>
              <a:t>Cultivate opportunities for all Georgia residents to engage in dance experiences</a:t>
            </a:r>
            <a:endParaRPr/>
          </a:p>
        </p:txBody>
      </p:sp>
      <p:pic>
        <p:nvPicPr>
          <p:cNvPr id="156" name="Google Shape;156;p4" descr="A picture containing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64" r="-3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5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Bookman Old Style"/>
              <a:buNone/>
            </a:pPr>
            <a:r>
              <a:rPr lang="en-US" sz="4800"/>
              <a:t>Fast Facts about DEGAS</a:t>
            </a:r>
            <a:endParaRPr/>
          </a:p>
        </p:txBody>
      </p:sp>
      <p:pic>
        <p:nvPicPr>
          <p:cNvPr id="166" name="Google Shape;166;p5" descr="A person standing in a room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3192" y="711306"/>
            <a:ext cx="5115347" cy="5115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5"/>
          <p:cNvCxnSpPr/>
          <p:nvPr/>
        </p:nvCxnSpPr>
        <p:spPr>
          <a:xfrm>
            <a:off x="6514044" y="2246569"/>
            <a:ext cx="4572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6411684" y="2407436"/>
            <a:ext cx="5127172" cy="346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 "/>
            </a:pPr>
            <a:r>
              <a:rPr lang="en-US" sz="1500" dirty="0"/>
              <a:t>-Dual Membership in both NDEO and DEGAS 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 "/>
            </a:pPr>
            <a:r>
              <a:rPr lang="en-US" sz="1500" dirty="0"/>
              <a:t>-A portion of your NDEO membership dues come back to Georgia through DEGAS </a:t>
            </a:r>
            <a:endParaRPr dirty="0"/>
          </a:p>
          <a:p>
            <a:pPr marL="566928" lvl="2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◦"/>
            </a:pPr>
            <a:r>
              <a:rPr lang="en-US" sz="1500" dirty="0"/>
              <a:t>($30 for professional and $40 for Institutional) -102 DEGAS/NDEO members in GA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 "/>
            </a:pPr>
            <a:r>
              <a:rPr lang="en-US" sz="1500" dirty="0"/>
              <a:t>-50 NHSDA Chapters in GA 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 "/>
            </a:pPr>
            <a:r>
              <a:rPr lang="en-US" sz="1500" dirty="0"/>
              <a:t>      - 2 Collegiate Chapters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 "/>
            </a:pPr>
            <a:r>
              <a:rPr lang="en-US" sz="1500" dirty="0"/>
              <a:t>      - 39 Secondary Chapters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 "/>
            </a:pPr>
            <a:r>
              <a:rPr lang="en-US" sz="1500" dirty="0"/>
              <a:t>       - 9 Junior Chapters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Calibri"/>
              <a:buNone/>
            </a:pPr>
            <a:endParaRPr sz="1500" dirty="0"/>
          </a:p>
        </p:txBody>
      </p:sp>
      <p:sp>
        <p:nvSpPr>
          <p:cNvPr id="169" name="Google Shape;169;p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5" name="Google Shape;175;p6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643736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Bookman Old Style"/>
              <a:buNone/>
            </a:pPr>
            <a:r>
              <a:rPr lang="en-US" sz="4800"/>
              <a:t>Year in Review</a:t>
            </a:r>
            <a:endParaRPr/>
          </a:p>
        </p:txBody>
      </p:sp>
      <p:cxnSp>
        <p:nvCxnSpPr>
          <p:cNvPr id="178" name="Google Shape;178;p6"/>
          <p:cNvCxnSpPr/>
          <p:nvPr/>
        </p:nvCxnSpPr>
        <p:spPr>
          <a:xfrm>
            <a:off x="1193532" y="1895846"/>
            <a:ext cx="62179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6"/>
          <p:cNvSpPr txBox="1">
            <a:spLocks noGrp="1"/>
          </p:cNvSpPr>
          <p:nvPr>
            <p:ph type="body" idx="1"/>
          </p:nvPr>
        </p:nvSpPr>
        <p:spPr>
          <a:xfrm>
            <a:off x="1097281" y="2108201"/>
            <a:ext cx="6388242" cy="400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Attained Incorporation, Non-Profit, and State Affiliate Status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“The Benefits of DEGAS and NHSDA Info Session” at Gwinnett Dance Day (Cancelled due to COVID)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National Arts Advocacy Day 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“NHSDA Lunch ‘n Learn” at the Woodruff Arts Center Educator’s Conference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“The Benefits of DEGAS and NHSDA Info Session” at the GA Department of Education’s Fine Arts Coordinator Workshops 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NDEO Conference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‘Processing Emotions Through Choreography’ (Molly </a:t>
            </a:r>
            <a:r>
              <a:rPr lang="en-US" dirty="0" err="1"/>
              <a:t>Howel</a:t>
            </a:r>
            <a:r>
              <a:rPr lang="en-US" dirty="0"/>
              <a:t>)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KSU Dance Festival (Cancelled due to COVID)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Arts Day at the Capitol</a:t>
            </a:r>
          </a:p>
          <a:p>
            <a:pPr marL="91440" lvl="0" indent="-1206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/>
              <a:t>Digital Dance Learning Labs</a:t>
            </a:r>
            <a:endParaRPr dirty="0"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003" y="2307050"/>
            <a:ext cx="3412514" cy="178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Upcoming Opportunities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dirty="0"/>
              <a:t>Savannah </a:t>
            </a:r>
            <a:r>
              <a:rPr lang="en-US" dirty="0" err="1"/>
              <a:t>En</a:t>
            </a:r>
            <a:r>
              <a:rPr lang="en-US" dirty="0"/>
              <a:t> Pointe Festival (October 9-11, 2020)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dirty="0"/>
              <a:t>Virtual NDEO Conference (October 18-20, 2020)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dirty="0"/>
              <a:t>Arts Day at the Capitol (February 2021)</a:t>
            </a:r>
            <a:endParaRPr dirty="0"/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dirty="0"/>
              <a:t>KSU Dance Festival (February 2021) 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dirty="0"/>
              <a:t>Gwinnett Dance Day (March 2021)    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dirty="0"/>
              <a:t>NHSDA Artistic Merit- GA Scholarship Award Winner</a:t>
            </a:r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dirty="0"/>
              <a:t>National Arts Advocacy (March 2021)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Fiscal Health Report</a:t>
            </a:r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Current Account Balance: 4,571.82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Current budget expenditures: Website upkeep, business incorporation fees, swag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Goals for Fundraising: Continue to provide professional development and eventually host a PD conference. Grow local NHSDA chapters.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Revenue sources: NDEO dues- our share is currently cut in half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Donations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Please donate!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https://www.plumfund.com/charity-fundraising/DEGAS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Your donations help to support our PD initiatives for  local teachers and programs!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 dirty="0"/>
              <a:t>Committee Reports</a:t>
            </a:r>
            <a:endParaRPr dirty="0"/>
          </a:p>
        </p:txBody>
      </p:sp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34340">
              <a:spcBef>
                <a:spcPts val="0"/>
              </a:spcBef>
              <a:buSzPts val="1900"/>
              <a:buFont typeface="Arial" panose="020B0604020202020204" pitchFamily="34" charset="0"/>
              <a:buChar char="•"/>
            </a:pPr>
            <a:r>
              <a:rPr lang="en-US" dirty="0"/>
              <a:t>Communications</a:t>
            </a:r>
          </a:p>
          <a:p>
            <a:pPr marL="434340">
              <a:spcBef>
                <a:spcPts val="0"/>
              </a:spcBef>
              <a:buSzPts val="1900"/>
              <a:buFont typeface="Arial" panose="020B0604020202020204" pitchFamily="34" charset="0"/>
              <a:buChar char="•"/>
            </a:pPr>
            <a:r>
              <a:rPr lang="en-US" dirty="0"/>
              <a:t>NHSDA</a:t>
            </a:r>
          </a:p>
          <a:p>
            <a:pPr marL="434340">
              <a:spcBef>
                <a:spcPts val="0"/>
              </a:spcBef>
              <a:buSzPts val="1900"/>
              <a:buFont typeface="Arial" panose="020B0604020202020204" pitchFamily="34" charset="0"/>
              <a:buChar char="•"/>
            </a:pPr>
            <a:r>
              <a:rPr lang="en-US" dirty="0"/>
              <a:t>Professional Development</a:t>
            </a:r>
          </a:p>
          <a:p>
            <a:pPr marL="91440" indent="0">
              <a:spcBef>
                <a:spcPts val="0"/>
              </a:spcBef>
              <a:buSzPts val="1900"/>
              <a:buNone/>
            </a:pPr>
            <a:endParaRPr lang="en-US" dirty="0"/>
          </a:p>
          <a:p>
            <a:pPr marL="91440" indent="0">
              <a:spcBef>
                <a:spcPts val="0"/>
              </a:spcBef>
              <a:buSzPts val="1900"/>
              <a:buNone/>
            </a:pPr>
            <a:endParaRPr lang="en-US" dirty="0"/>
          </a:p>
          <a:p>
            <a:pPr marL="91440" lvl="0" indent="0">
              <a:spcBef>
                <a:spcPts val="0"/>
              </a:spcBef>
              <a:buSzPts val="1900"/>
              <a:buNone/>
            </a:pPr>
            <a:r>
              <a:rPr lang="en-US" dirty="0"/>
              <a:t>New Committees!</a:t>
            </a:r>
          </a:p>
          <a:p>
            <a:pPr marL="434340">
              <a:spcBef>
                <a:spcPts val="0"/>
              </a:spcBef>
              <a:buSzPts val="1900"/>
              <a:buFont typeface="Arial" panose="020B0604020202020204" pitchFamily="34" charset="0"/>
              <a:buChar char="•"/>
            </a:pPr>
            <a:r>
              <a:rPr lang="en-US" dirty="0"/>
              <a:t>Community Outreach</a:t>
            </a:r>
          </a:p>
          <a:p>
            <a:pPr marL="434340">
              <a:spcBef>
                <a:spcPts val="0"/>
              </a:spcBef>
              <a:buSzPts val="1900"/>
              <a:buFont typeface="Arial" panose="020B0604020202020204" pitchFamily="34" charset="0"/>
              <a:buChar char="•"/>
            </a:pPr>
            <a:r>
              <a:rPr lang="en-US" dirty="0"/>
              <a:t>Digital Dance Resources</a:t>
            </a:r>
          </a:p>
          <a:p>
            <a:pPr marL="91440" indent="0">
              <a:spcBef>
                <a:spcPts val="0"/>
              </a:spcBef>
              <a:buSzPts val="1900"/>
              <a:buNone/>
            </a:pPr>
            <a:endParaRPr lang="en-US" dirty="0"/>
          </a:p>
          <a:p>
            <a:pPr marL="434340">
              <a:spcBef>
                <a:spcPts val="0"/>
              </a:spcBef>
              <a:buSzPts val="1900"/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29AE1-D794-2645-AC68-0731E9054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69" y="1906590"/>
            <a:ext cx="4176811" cy="4176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584</Words>
  <Application>Microsoft Macintosh PowerPoint</Application>
  <PresentationFormat>Widescreen</PresentationFormat>
  <Paragraphs>93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Libre Franklin</vt:lpstr>
      <vt:lpstr>Bookman Old Style</vt:lpstr>
      <vt:lpstr>RetrospectVTI</vt:lpstr>
      <vt:lpstr>RetrospectVTI</vt:lpstr>
      <vt:lpstr>General Meeting 9/12/20</vt:lpstr>
      <vt:lpstr>Welcome!</vt:lpstr>
      <vt:lpstr>Board Members</vt:lpstr>
      <vt:lpstr>What is DEGAS?</vt:lpstr>
      <vt:lpstr>Fast Facts about DEGAS</vt:lpstr>
      <vt:lpstr>Year in Review</vt:lpstr>
      <vt:lpstr>Upcoming Opportunities</vt:lpstr>
      <vt:lpstr>Fiscal Health Report</vt:lpstr>
      <vt:lpstr>Committee Reports</vt:lpstr>
      <vt:lpstr>NDEO Conference 2022 in Atlanta!</vt:lpstr>
      <vt:lpstr>PowerPoint Presentation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Meeting 9/12/20</dc:title>
  <dc:creator>Molly Howel (Arabia Mountain High School)</dc:creator>
  <cp:lastModifiedBy>Molly Howel (Arabia Mountain High School)</cp:lastModifiedBy>
  <cp:revision>6</cp:revision>
  <dcterms:created xsi:type="dcterms:W3CDTF">2020-09-06T18:35:27Z</dcterms:created>
  <dcterms:modified xsi:type="dcterms:W3CDTF">2020-09-12T17:06:26Z</dcterms:modified>
</cp:coreProperties>
</file>